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8F7468-7D01-4F43-9CEE-05E43501B8A7}" type="datetimeFigureOut">
              <a:rPr lang="pl-PL" smtClean="0"/>
              <a:pPr/>
              <a:t>2016-10-20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318C7D-7FF8-4920-94E1-59E312E67F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3214686"/>
            <a:ext cx="6400800" cy="1600200"/>
          </a:xfrm>
        </p:spPr>
        <p:txBody>
          <a:bodyPr>
            <a:normAutofit fontScale="92500" lnSpcReduction="20000"/>
          </a:bodyPr>
          <a:lstStyle/>
          <a:p>
            <a:pPr algn="r"/>
            <a:endParaRPr lang="pl-PL" b="1" i="1" dirty="0" smtClean="0">
              <a:latin typeface="Jokerman" pitchFamily="82" charset="0"/>
            </a:endParaRPr>
          </a:p>
          <a:p>
            <a:pPr algn="r"/>
            <a:endParaRPr lang="pl-PL" b="1" i="1" dirty="0" smtClean="0">
              <a:latin typeface="Jokerman" pitchFamily="82" charset="0"/>
            </a:endParaRPr>
          </a:p>
          <a:p>
            <a:pPr algn="r"/>
            <a:r>
              <a:rPr lang="pl-PL" b="1" i="1" dirty="0" smtClean="0">
                <a:latin typeface="Jokerman" pitchFamily="82" charset="0"/>
              </a:rPr>
              <a:t>Emilia  Kulig</a:t>
            </a:r>
          </a:p>
          <a:p>
            <a:pPr algn="r"/>
            <a:r>
              <a:rPr lang="pl-PL" b="1" i="1" dirty="0" smtClean="0">
                <a:latin typeface="Jokerman" pitchFamily="82" charset="0"/>
              </a:rPr>
              <a:t>Eliza Fudyma</a:t>
            </a:r>
            <a:endParaRPr lang="pl-PL" b="1" i="1" dirty="0">
              <a:latin typeface="Jokerman" pitchFamily="8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 smtClean="0">
                <a:latin typeface="Jokerman" pitchFamily="82" charset="0"/>
              </a:rPr>
              <a:t>Wycieczka  do Zakopanego</a:t>
            </a:r>
            <a:endParaRPr lang="pl-PL" sz="4400" b="1" i="1" dirty="0">
              <a:latin typeface="Jokerman" pitchFamily="82" charset="0"/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/>
              <a:t>DZIĘKUJEMY ZA UWAGĘ!!!</a:t>
            </a:r>
            <a:endParaRPr lang="pl-PL" sz="5400" b="1" i="1" dirty="0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772400" cy="1143000"/>
          </a:xfrm>
        </p:spPr>
        <p:txBody>
          <a:bodyPr/>
          <a:lstStyle/>
          <a:p>
            <a:r>
              <a:rPr lang="pl-PL" dirty="0" smtClean="0"/>
              <a:t>W DRODZE  NA GUBAŁÓWKĘ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28596" y="1643050"/>
            <a:ext cx="1857388" cy="4071966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>
                <a:latin typeface="Arial Narrow" pitchFamily="34" charset="0"/>
              </a:rPr>
              <a:t>Pierwszego dnia naszej </a:t>
            </a:r>
            <a:r>
              <a:rPr lang="pl-PL" sz="2000" dirty="0" smtClean="0">
                <a:latin typeface="Arial Narrow" pitchFamily="34" charset="0"/>
              </a:rPr>
              <a:t>podróży udaliśmy się na Gubałówkę. Wyjechaliśmy na nią  kolejką linową. Niektórzy już wtedy kupili sobie pierwszą pamiątkę. Popatrzyliśmy na panoramę gór i zrobiliśmy sobie pamiątkowe zdjęcie. </a:t>
            </a:r>
            <a:endParaRPr lang="pl-PL" sz="2000" dirty="0">
              <a:latin typeface="Arial Narrow" pitchFamily="34" charset="0"/>
            </a:endParaRPr>
          </a:p>
        </p:txBody>
      </p:sp>
      <p:pic>
        <p:nvPicPr>
          <p:cNvPr id="10" name="Symbol zastępczy zawartości 9" descr="IMG_297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1643051"/>
            <a:ext cx="4357718" cy="3714775"/>
          </a:xfrm>
        </p:spPr>
      </p:pic>
      <p:pic>
        <p:nvPicPr>
          <p:cNvPr id="12" name="Obraz 11" descr="IMG_2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980">
            <a:off x="5134692" y="3839588"/>
            <a:ext cx="3571900" cy="2383563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1143000"/>
          </a:xfrm>
        </p:spPr>
        <p:txBody>
          <a:bodyPr/>
          <a:lstStyle/>
          <a:p>
            <a:pPr algn="ctr"/>
            <a:r>
              <a:rPr lang="pl-PL" b="1" i="1" dirty="0" smtClean="0"/>
              <a:t>W Muzeum Tatrzańskie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1428736"/>
            <a:ext cx="2000264" cy="4500594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Arial Narrow" pitchFamily="34" charset="0"/>
              </a:rPr>
              <a:t>Następnie poszliśmy do Muzeum Tatrzańskiego </a:t>
            </a:r>
            <a:r>
              <a:rPr lang="pl-PL" sz="1600" dirty="0" smtClean="0"/>
              <a:t> </a:t>
            </a:r>
            <a:r>
              <a:rPr lang="pl-PL" sz="1600" dirty="0" smtClean="0">
                <a:latin typeface="Arial Narrow" pitchFamily="34" charset="0"/>
              </a:rPr>
              <a:t>by </a:t>
            </a:r>
            <a:r>
              <a:rPr lang="pl-PL" sz="1600" dirty="0" smtClean="0">
                <a:latin typeface="Arial Narrow" pitchFamily="34" charset="0"/>
              </a:rPr>
              <a:t> obejrzeć  stroje </a:t>
            </a:r>
            <a:r>
              <a:rPr lang="pl-PL" sz="1600" dirty="0" smtClean="0">
                <a:latin typeface="Arial Narrow" pitchFamily="34" charset="0"/>
              </a:rPr>
              <a:t>regionalne oraz </a:t>
            </a:r>
            <a:r>
              <a:rPr lang="pl-PL" sz="1600" dirty="0" smtClean="0">
                <a:latin typeface="Arial Narrow" pitchFamily="34" charset="0"/>
              </a:rPr>
              <a:t>przedmioty zakopiańskie </a:t>
            </a:r>
            <a:r>
              <a:rPr lang="pl-PL" sz="1600" dirty="0" smtClean="0">
                <a:latin typeface="Arial Narrow" pitchFamily="34" charset="0"/>
              </a:rPr>
              <a:t>dawnego użytku. Były tam też </a:t>
            </a:r>
            <a:r>
              <a:rPr lang="pl-PL" sz="1600" dirty="0" smtClean="0">
                <a:latin typeface="Arial Narrow" pitchFamily="34" charset="0"/>
              </a:rPr>
              <a:t>wypchane zwierzęta</a:t>
            </a:r>
            <a:r>
              <a:rPr lang="pl-PL" sz="1600" dirty="0" smtClean="0">
                <a:latin typeface="Arial Narrow" pitchFamily="34" charset="0"/>
              </a:rPr>
              <a:t>, które można zobaczyć w </a:t>
            </a:r>
            <a:r>
              <a:rPr lang="pl-PL" sz="1600" dirty="0" smtClean="0">
                <a:latin typeface="Arial Narrow" pitchFamily="34" charset="0"/>
              </a:rPr>
              <a:t>Tatrach np</a:t>
            </a:r>
            <a:r>
              <a:rPr lang="pl-PL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niedźwiedzie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lisy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rysie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kozice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zające</a:t>
            </a:r>
          </a:p>
          <a:p>
            <a:r>
              <a:rPr lang="pl-PL" sz="1600" dirty="0" smtClean="0">
                <a:latin typeface="Arial Narrow" pitchFamily="34" charset="0"/>
              </a:rPr>
              <a:t>Nie zabrakło też pamiątkowego zdjęcia.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Symbol zastępczy zawartości 4" descr="IMG_297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14678" y="3000372"/>
            <a:ext cx="5114932" cy="3413243"/>
          </a:xfrm>
        </p:spPr>
      </p:pic>
      <p:pic>
        <p:nvPicPr>
          <p:cNvPr id="6" name="Obraz 5" descr="IMG_2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2986">
            <a:off x="5199900" y="1912355"/>
            <a:ext cx="3592693" cy="2397438"/>
          </a:xfrm>
          <a:prstGeom prst="rect">
            <a:avLst/>
          </a:prstGeom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ZAKWATEROWANIE W BASIEŃCE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Kiedy zrealizowaliśmy plan na pierwszy dzień naszego pobytu w </a:t>
            </a:r>
            <a:r>
              <a:rPr lang="pl-PL" dirty="0" smtClean="0"/>
              <a:t>Zakopanem</a:t>
            </a:r>
            <a:r>
              <a:rPr lang="pl-PL" dirty="0" smtClean="0"/>
              <a:t>, zakwaterowaliśmy się w naszym pensjonacie. Wszystkim bardzo się spodobały pokoje, które były urządzone w stylu góralskim. Mieliśmy dużo miejsca do zabawy na terenie willi.</a:t>
            </a:r>
            <a:endParaRPr lang="pl-PL" dirty="0"/>
          </a:p>
        </p:txBody>
      </p:sp>
      <p:pic>
        <p:nvPicPr>
          <p:cNvPr id="5" name="Symbol zastępczy zawartości 4" descr="IMG_298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14678" y="1428736"/>
            <a:ext cx="5655176" cy="3643338"/>
          </a:xfrm>
        </p:spPr>
      </p:pic>
      <p:pic>
        <p:nvPicPr>
          <p:cNvPr id="6" name="Obraz 5" descr="IMG_2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3860">
            <a:off x="3586275" y="4290218"/>
            <a:ext cx="3100922" cy="2069275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W DRODZE NA STAW SMRECZYŃSKI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Drugiego dnia naszej </a:t>
            </a:r>
            <a:r>
              <a:rPr lang="pl-PL" dirty="0" smtClean="0"/>
              <a:t>podróży część </a:t>
            </a:r>
            <a:r>
              <a:rPr lang="pl-PL" dirty="0" smtClean="0"/>
              <a:t> z nas </a:t>
            </a:r>
            <a:r>
              <a:rPr lang="pl-PL" dirty="0" smtClean="0"/>
              <a:t>udała się  do Doliny Kościeliska. My udaliśmy się nad staw Smreczyński . Droga była  bardzo męcząca i trudna, ale było warto. Przemierzyliśmy ok.16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4229" y="10562146"/>
            <a:ext cx="263796" cy="36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az 9" descr="ty5ru5ry6ry6547y546y54y76546y54y6547y65y65y6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428736"/>
            <a:ext cx="4643470" cy="5000661"/>
          </a:xfrm>
          <a:prstGeom prst="rect">
            <a:avLst/>
          </a:prstGeom>
        </p:spPr>
      </p:pic>
      <p:pic>
        <p:nvPicPr>
          <p:cNvPr id="13" name="Obraz 12" descr="ftryhyyyfdtfgvreujdvchjdsuytr74763frgy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5854">
            <a:off x="2702910" y="4271363"/>
            <a:ext cx="2643206" cy="2000264"/>
          </a:xfrm>
          <a:prstGeom prst="rect">
            <a:avLst/>
          </a:prstGeom>
        </p:spPr>
      </p:pic>
      <p:pic>
        <p:nvPicPr>
          <p:cNvPr id="14" name="Obraz 13" descr="hgggvbkfjgkbvjmfdbvkfd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3940">
            <a:off x="6192614" y="1691653"/>
            <a:ext cx="2511176" cy="1675731"/>
          </a:xfrm>
          <a:prstGeom prst="rect">
            <a:avLst/>
          </a:prstGeo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9600" b="1" i="1" dirty="0" smtClean="0"/>
              <a:t>U Bacy </a:t>
            </a:r>
            <a:endParaRPr lang="pl-PL" sz="9600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W drodze powrotnej ze stawu Smreczyńskiego poszliśmy do bacy.</a:t>
            </a:r>
          </a:p>
          <a:p>
            <a:r>
              <a:rPr lang="pl-PL" dirty="0" smtClean="0"/>
              <a:t>Tam zobaczyliśmy </a:t>
            </a:r>
            <a:r>
              <a:rPr lang="pl-PL" dirty="0" smtClean="0"/>
              <a:t>, jak </a:t>
            </a:r>
            <a:r>
              <a:rPr lang="pl-PL" dirty="0" smtClean="0"/>
              <a:t>się robi oscypki </a:t>
            </a:r>
            <a:r>
              <a:rPr lang="pl-PL" dirty="0" smtClean="0"/>
              <a:t>, a </a:t>
            </a:r>
            <a:r>
              <a:rPr lang="pl-PL" dirty="0" smtClean="0"/>
              <a:t>kilkoro uczniów je zakupiło</a:t>
            </a:r>
            <a:endParaRPr lang="pl-PL" dirty="0"/>
          </a:p>
        </p:txBody>
      </p:sp>
      <p:pic>
        <p:nvPicPr>
          <p:cNvPr id="5" name="Symbol zastępczy zawartości 4" descr="bas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364" y="1500174"/>
            <a:ext cx="5715000" cy="3813674"/>
          </a:xfrm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Pod skocznią narciarską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W ostatni dzień poszliśmy pod skocznię narciarską . Zobaczyliśmy </a:t>
            </a:r>
            <a:r>
              <a:rPr lang="pl-PL" dirty="0" smtClean="0"/>
              <a:t>,gdzie </a:t>
            </a:r>
            <a:r>
              <a:rPr lang="pl-PL" dirty="0" smtClean="0"/>
              <a:t>w zimie skacze Adam Małysz.</a:t>
            </a:r>
            <a:endParaRPr lang="pl-PL" dirty="0"/>
          </a:p>
        </p:txBody>
      </p:sp>
      <p:pic>
        <p:nvPicPr>
          <p:cNvPr id="5" name="Symbol zastępczy zawartości 4" descr="675765432364376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71800" y="1941263"/>
            <a:ext cx="5715000" cy="3813674"/>
          </a:xfr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b="1" i="1" dirty="0" smtClean="0"/>
              <a:t>Krupówki</a:t>
            </a:r>
            <a:endParaRPr lang="pl-PL" sz="96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728906" cy="23383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800" dirty="0" smtClean="0"/>
              <a:t>Następnie poszliśmy na ogromny plac zabaw gdzie każdy się wybawił. Kiedy już się nam znudziło </a:t>
            </a:r>
            <a:r>
              <a:rPr lang="pl-PL" sz="1800" dirty="0" smtClean="0"/>
              <a:t>,poszliśmy </a:t>
            </a:r>
            <a:r>
              <a:rPr lang="pl-PL" sz="1800" dirty="0" smtClean="0"/>
              <a:t>na pyszne lody  u </a:t>
            </a:r>
            <a:r>
              <a:rPr lang="pl-PL" sz="1800" dirty="0" smtClean="0"/>
              <a:t>Żarneckich</a:t>
            </a:r>
            <a:r>
              <a:rPr lang="pl-PL" sz="1800" dirty="0" smtClean="0"/>
              <a:t>. Wszystkim bardzo smakowały . Następnie udaliśmy się na Krupówki  </a:t>
            </a:r>
            <a:r>
              <a:rPr lang="pl-PL" sz="1800" dirty="0" smtClean="0"/>
              <a:t>,gdzie </a:t>
            </a:r>
            <a:r>
              <a:rPr lang="pl-PL" sz="1800" dirty="0" smtClean="0"/>
              <a:t>każdy kupił sobie jakiś upominek.</a:t>
            </a:r>
            <a:endParaRPr lang="pl-PL" sz="1800" dirty="0"/>
          </a:p>
        </p:txBody>
      </p:sp>
      <p:pic>
        <p:nvPicPr>
          <p:cNvPr id="5" name="Symbol zastępczy zawartości 4" descr="129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57620" y="1285860"/>
            <a:ext cx="4572032" cy="3050961"/>
          </a:xfrm>
        </p:spPr>
      </p:pic>
      <p:pic>
        <p:nvPicPr>
          <p:cNvPr id="6" name="Obraz 5" descr="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857628"/>
            <a:ext cx="3674619" cy="2452108"/>
          </a:xfrm>
          <a:prstGeom prst="rect">
            <a:avLst/>
          </a:prstGeom>
        </p:spPr>
      </p:pic>
      <p:pic>
        <p:nvPicPr>
          <p:cNvPr id="7" name="Obraz 6" descr="667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357686" y="4071942"/>
            <a:ext cx="3500462" cy="2418372"/>
          </a:xfrm>
          <a:prstGeom prst="rect">
            <a:avLst/>
          </a:prstGeom>
        </p:spPr>
      </p:pic>
      <p:pic>
        <p:nvPicPr>
          <p:cNvPr id="8" name="Obraz 7" descr="555565666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81468">
            <a:off x="6230614" y="325465"/>
            <a:ext cx="2441425" cy="1895403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i="1" dirty="0" smtClean="0"/>
              <a:t>Wspomnienia… </a:t>
            </a:r>
            <a:endParaRPr lang="pl-PL" sz="5400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Wszystkim wycieczka się bardzo podobała. </a:t>
            </a:r>
            <a:r>
              <a:rPr lang="pl-PL" dirty="0" smtClean="0"/>
              <a:t>B</a:t>
            </a:r>
            <a:r>
              <a:rPr lang="pl-PL" dirty="0" smtClean="0"/>
              <a:t>ardzo </a:t>
            </a:r>
            <a:r>
              <a:rPr lang="pl-PL" dirty="0" smtClean="0"/>
              <a:t>miło </a:t>
            </a:r>
            <a:r>
              <a:rPr lang="pl-PL" dirty="0" err="1" smtClean="0"/>
              <a:t>wspominmy</a:t>
            </a:r>
            <a:r>
              <a:rPr lang="pl-PL" dirty="0" smtClean="0"/>
              <a:t> </a:t>
            </a:r>
            <a:r>
              <a:rPr lang="pl-PL" dirty="0" smtClean="0"/>
              <a:t>ten czas.</a:t>
            </a:r>
          </a:p>
          <a:p>
            <a:r>
              <a:rPr lang="pl-PL" dirty="0" smtClean="0"/>
              <a:t>Nasza wycieczka do Zakopanego dobiegła końca. Żegnaj Zakopane, witajcie Piotrkowice.</a:t>
            </a:r>
            <a:endParaRPr lang="pl-PL" dirty="0"/>
          </a:p>
        </p:txBody>
      </p:sp>
      <p:pic>
        <p:nvPicPr>
          <p:cNvPr id="11" name="Symbol zastępczy zawartości 10" descr="tyht5eh6rthyt7j456879888787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43100"/>
            <a:ext cx="5715000" cy="3810000"/>
          </a:xfrm>
        </p:spPr>
      </p:pic>
    </p:spTree>
  </p:cSld>
  <p:clrMapOvr>
    <a:masterClrMapping/>
  </p:clrMapOvr>
  <p:transition spd="slow" advTm="9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Bogaty">
      <a:dk1>
        <a:sysClr val="windowText" lastClr="000000"/>
      </a:dk1>
      <a:lt1>
        <a:sysClr val="window" lastClr="ECE9D8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286</Words>
  <Application>Microsoft Office PowerPoint</Application>
  <PresentationFormat>Pokaz na ekranie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Kapitał</vt:lpstr>
      <vt:lpstr>Wycieczka  do Zakopanego</vt:lpstr>
      <vt:lpstr>W DRODZE  NA GUBAŁÓWKĘ</vt:lpstr>
      <vt:lpstr>W Muzeum Tatrzańskie</vt:lpstr>
      <vt:lpstr>ZAKWATEROWANIE W BASIEŃCE</vt:lpstr>
      <vt:lpstr>W DRODZE NA STAW SMRECZYŃSKI</vt:lpstr>
      <vt:lpstr>U Bacy </vt:lpstr>
      <vt:lpstr>Pod skocznią narciarską</vt:lpstr>
      <vt:lpstr>Krupówki</vt:lpstr>
      <vt:lpstr>Wspomnienia… </vt:lpstr>
      <vt:lpstr>DZIĘKUJEMY ZA UWAGĘ!!!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 do zakopanego</dc:title>
  <dc:creator>student</dc:creator>
  <cp:lastModifiedBy>komputer</cp:lastModifiedBy>
  <cp:revision>14</cp:revision>
  <dcterms:created xsi:type="dcterms:W3CDTF">2016-10-12T11:14:00Z</dcterms:created>
  <dcterms:modified xsi:type="dcterms:W3CDTF">2016-10-20T11:45:50Z</dcterms:modified>
</cp:coreProperties>
</file>