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5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621C18-71FF-4851-A76D-BB81F12FD1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94C31A5-7F4A-4EBA-854E-06B0DBC1B540}">
      <dgm:prSet/>
      <dgm:spPr/>
      <dgm:t>
        <a:bodyPr/>
        <a:lstStyle/>
        <a:p>
          <a:pPr rtl="0"/>
          <a:r>
            <a:rPr lang="pl-PL" i="1" baseline="0" dirty="0" smtClean="0"/>
            <a:t>ŚNIADANIE DAJE MOC</a:t>
          </a:r>
          <a:endParaRPr lang="pl-PL" dirty="0"/>
        </a:p>
      </dgm:t>
    </dgm:pt>
    <dgm:pt modelId="{7A17DCC9-0F65-4904-B1F9-F6BBE782FBF4}" type="parTrans" cxnId="{10D74A29-0747-426A-85F5-2BAF60293D24}">
      <dgm:prSet/>
      <dgm:spPr/>
      <dgm:t>
        <a:bodyPr/>
        <a:lstStyle/>
        <a:p>
          <a:endParaRPr lang="pl-PL"/>
        </a:p>
      </dgm:t>
    </dgm:pt>
    <dgm:pt modelId="{E13DFAAE-7630-4630-A7D5-C2728A4AEE6C}" type="sibTrans" cxnId="{10D74A29-0747-426A-85F5-2BAF60293D24}">
      <dgm:prSet/>
      <dgm:spPr/>
      <dgm:t>
        <a:bodyPr/>
        <a:lstStyle/>
        <a:p>
          <a:endParaRPr lang="pl-PL"/>
        </a:p>
      </dgm:t>
    </dgm:pt>
    <dgm:pt modelId="{60B9AAE2-5B00-477B-8C18-E20F4B4593DD}" type="pres">
      <dgm:prSet presAssocID="{A2621C18-71FF-4851-A76D-BB81F12FD16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C5ECFA5-5246-46CA-9E6F-948959EB70CF}" type="pres">
      <dgm:prSet presAssocID="{894C31A5-7F4A-4EBA-854E-06B0DBC1B540}" presName="composite" presStyleCnt="0"/>
      <dgm:spPr/>
    </dgm:pt>
    <dgm:pt modelId="{A9DC741D-8088-44A7-A0F2-A0BD42B9A273}" type="pres">
      <dgm:prSet presAssocID="{894C31A5-7F4A-4EBA-854E-06B0DBC1B540}" presName="imgShp" presStyleLbl="fgImgPlace1" presStyleIdx="0" presStyleCnt="1" custScaleX="12276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5A140CD9-E04F-4905-8548-B2A264AA9760}" type="pres">
      <dgm:prSet presAssocID="{894C31A5-7F4A-4EBA-854E-06B0DBC1B540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6DE616-7A9F-4D0F-B7CB-D860E8CF9CE6}" type="presOf" srcId="{A2621C18-71FF-4851-A76D-BB81F12FD16E}" destId="{60B9AAE2-5B00-477B-8C18-E20F4B4593DD}" srcOrd="0" destOrd="0" presId="urn:microsoft.com/office/officeart/2005/8/layout/vList3"/>
    <dgm:cxn modelId="{10D74A29-0747-426A-85F5-2BAF60293D24}" srcId="{A2621C18-71FF-4851-A76D-BB81F12FD16E}" destId="{894C31A5-7F4A-4EBA-854E-06B0DBC1B540}" srcOrd="0" destOrd="0" parTransId="{7A17DCC9-0F65-4904-B1F9-F6BBE782FBF4}" sibTransId="{E13DFAAE-7630-4630-A7D5-C2728A4AEE6C}"/>
    <dgm:cxn modelId="{A995B96C-2AA4-4907-81D5-FA4F3F9A7459}" type="presOf" srcId="{894C31A5-7F4A-4EBA-854E-06B0DBC1B540}" destId="{5A140CD9-E04F-4905-8548-B2A264AA9760}" srcOrd="0" destOrd="0" presId="urn:microsoft.com/office/officeart/2005/8/layout/vList3"/>
    <dgm:cxn modelId="{2B12E9CE-F681-4C53-B558-A48A20EB4787}" type="presParOf" srcId="{60B9AAE2-5B00-477B-8C18-E20F4B4593DD}" destId="{BC5ECFA5-5246-46CA-9E6F-948959EB70CF}" srcOrd="0" destOrd="0" presId="urn:microsoft.com/office/officeart/2005/8/layout/vList3"/>
    <dgm:cxn modelId="{F5CC4BC4-D3E8-4F00-B66E-FC2883C9A849}" type="presParOf" srcId="{BC5ECFA5-5246-46CA-9E6F-948959EB70CF}" destId="{A9DC741D-8088-44A7-A0F2-A0BD42B9A273}" srcOrd="0" destOrd="0" presId="urn:microsoft.com/office/officeart/2005/8/layout/vList3"/>
    <dgm:cxn modelId="{92431F95-BEBF-4FDD-8B11-A887BD8924BE}" type="presParOf" srcId="{BC5ECFA5-5246-46CA-9E6F-948959EB70CF}" destId="{5A140CD9-E04F-4905-8548-B2A264AA97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40CD9-E04F-4905-8548-B2A264AA9760}">
      <dsp:nvSpPr>
        <dsp:cNvPr id="0" name=""/>
        <dsp:cNvSpPr/>
      </dsp:nvSpPr>
      <dsp:spPr>
        <a:xfrm rot="10800000">
          <a:off x="1785454" y="0"/>
          <a:ext cx="4864608" cy="18250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4817" tIns="179070" rIns="334264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700" i="1" kern="1200" baseline="0" dirty="0" smtClean="0"/>
            <a:t>ŚNIADANIE DAJE MOC</a:t>
          </a:r>
          <a:endParaRPr lang="pl-PL" sz="4700" kern="1200" dirty="0"/>
        </a:p>
      </dsp:txBody>
      <dsp:txXfrm rot="10800000">
        <a:off x="2241728" y="0"/>
        <a:ext cx="4408334" cy="1825096"/>
      </dsp:txXfrm>
    </dsp:sp>
    <dsp:sp modelId="{A9DC741D-8088-44A7-A0F2-A0BD42B9A273}">
      <dsp:nvSpPr>
        <dsp:cNvPr id="0" name=""/>
        <dsp:cNvSpPr/>
      </dsp:nvSpPr>
      <dsp:spPr>
        <a:xfrm>
          <a:off x="665137" y="0"/>
          <a:ext cx="2240633" cy="182509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115F4-E5D9-4512-BCD9-A24A7CF8D453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CF7AE-4B73-4213-B2A4-986E756867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68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CF7AE-4B73-4213-B2A4-986E756867C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08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86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4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648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857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59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995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91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07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4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21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59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87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2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32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59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2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t>09.11.2016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103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9.m4a"/><Relationship Id="rId7" Type="http://schemas.openxmlformats.org/officeDocument/2006/relationships/image" Target="../media/image27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6.jpeg"/><Relationship Id="rId11" Type="http://schemas.openxmlformats.org/officeDocument/2006/relationships/image" Target="../media/image5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0.m4a"/><Relationship Id="rId7" Type="http://schemas.openxmlformats.org/officeDocument/2006/relationships/image" Target="../media/image33.jpe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10.jpe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24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88818518"/>
              </p:ext>
            </p:extLst>
          </p:nvPr>
        </p:nvGraphicFramePr>
        <p:xfrm>
          <a:off x="914400" y="980728"/>
          <a:ext cx="7315200" cy="1825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14400" y="3632200"/>
            <a:ext cx="7315200" cy="15249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SZKOŁA PODSTAWOWA </a:t>
            </a:r>
          </a:p>
          <a:p>
            <a:pPr>
              <a:lnSpc>
                <a:spcPct val="150000"/>
              </a:lnSpc>
            </a:pPr>
            <a:r>
              <a:rPr lang="pl-PL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 PIOTRKOWICACH</a:t>
            </a:r>
            <a:endParaRPr lang="pl-PL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8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"/>
    </mc:Choice>
    <mc:Fallback xmlns="">
      <p:transition spd="slow" advTm="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2400" dirty="0" smtClean="0"/>
              <a:t>A potem jedzeniu przygotowanych frykasów, kosztowaniu i częstowaniu się wzajemnie nie było końca.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93924"/>
            <a:ext cx="2843808" cy="21711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924"/>
            <a:ext cx="3131840" cy="2171179"/>
          </a:xfrm>
          <a:prstGeom prst="rect">
            <a:avLst/>
          </a:prstGeom>
        </p:spPr>
      </p:pic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93925"/>
            <a:ext cx="3168352" cy="2171178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6666"/>
            <a:ext cx="3131840" cy="249289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06664"/>
            <a:ext cx="3168352" cy="24929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78954"/>
            <a:ext cx="2843808" cy="2471936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8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5"/>
    </mc:Choice>
    <mc:Fallback xmlns="">
      <p:transition spd="slow" advTm="1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Aż wreszcie talerze i szklanki pokazały dno….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700809"/>
            <a:ext cx="3096344" cy="25922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4608512" cy="26879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63" y="2029126"/>
            <a:ext cx="3737578" cy="27599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933056"/>
            <a:ext cx="4026563" cy="24934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2" y="2057400"/>
            <a:ext cx="3372002" cy="2731693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0"/>
    </mc:Choice>
    <mc:Fallback xmlns="">
      <p:transition spd="slow" advTm="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2400" dirty="0" smtClean="0"/>
              <a:t>Przygotowania do wspólnego śniadania trwały kilka dni. Dzieci ustalały, kto co przyniesie i co przygotują  .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W planowaniu i przygotowaniach pomagały wychowawczynie i panie woźne.</a:t>
            </a:r>
          </a:p>
          <a:p>
            <a:pPr marL="0" indent="0">
              <a:buNone/>
            </a:pPr>
            <a:r>
              <a:rPr lang="pl-PL" dirty="0" smtClean="0"/>
              <a:t>Cała akcja została szczegółowo zaplanowana. Rodzice aktywnie włączyli się w przeprowadzenie akcji: kupili składniki, pokroili, zapakowali w pudełka i woreczki. Przygotowali dzieciom przybory i narzędzia oraz zadbali o odpowiedni strój: czapki kucharskie i opaski na włosy, fartuszki. Tak wyposażone dzieci zabrały się do  przygotowywania wspólnego zdrowego śniadania.</a:t>
            </a:r>
          </a:p>
          <a:p>
            <a:pPr marL="0" indent="0">
              <a:buNone/>
            </a:pPr>
            <a:r>
              <a:rPr lang="pl-PL" dirty="0" smtClean="0"/>
              <a:t>Praca zawrzała…..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315" y="5013176"/>
            <a:ext cx="2871157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5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92"/>
    </mc:Choice>
    <mc:Fallback xmlns="">
      <p:transition spd="slow" advTm="2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…w </a:t>
            </a:r>
            <a:r>
              <a:rPr lang="pl-PL" dirty="0" err="1" smtClean="0"/>
              <a:t>zeróweczce</a:t>
            </a:r>
            <a:r>
              <a:rPr lang="pl-PL" dirty="0" smtClean="0"/>
              <a:t>…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56992"/>
            <a:ext cx="6840760" cy="3192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95536" y="1628800"/>
            <a:ext cx="5184576" cy="2920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3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3"/>
    </mc:Choice>
    <mc:Fallback xmlns="">
      <p:transition spd="slow" advTm="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….klasie pierwszej….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412802" cy="2259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4248472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76158"/>
            <a:ext cx="3168351" cy="2079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8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8"/>
    </mc:Choice>
    <mc:Fallback xmlns="">
      <p:transition spd="slow" advTm="1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….w klasie drugiej….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7"/>
            <a:ext cx="3744416" cy="31947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800" y="1628800"/>
            <a:ext cx="3944454" cy="3212870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220072" y="2697417"/>
            <a:ext cx="3441403" cy="4070350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6"/>
    </mc:Choice>
    <mc:Fallback xmlns="">
      <p:transition spd="slow" advTm="1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…w klasie trzeciej….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0287"/>
            <a:ext cx="3672407" cy="202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2880320" cy="2371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62" y="1556792"/>
            <a:ext cx="374441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7" y="4413761"/>
            <a:ext cx="2880320" cy="1920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"/>
    </mc:Choice>
    <mc:Fallback xmlns="">
      <p:transition spd="slow" advTm="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….w klasie czwartej….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741">
            <a:off x="251520" y="1772816"/>
            <a:ext cx="6120680" cy="4070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16681"/>
            <a:ext cx="4723810" cy="31492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bevelB w="139700" h="139700" prst="divot"/>
            <a:contourClr>
              <a:srgbClr val="333333"/>
            </a:contourClr>
          </a:sp3d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8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3"/>
    </mc:Choice>
    <mc:Fallback xmlns="">
      <p:transition spd="slow" advTm="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….w klasie  piątej 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3888432" cy="2379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0429"/>
            <a:ext cx="4392488" cy="2886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0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"/>
    </mc:Choice>
    <mc:Fallback xmlns="">
      <p:transition spd="slow" advTm="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 szóstej.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925">
            <a:off x="841927" y="1548796"/>
            <a:ext cx="3628827" cy="2736730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6992"/>
            <a:ext cx="4104456" cy="31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757">
            <a:off x="4607897" y="1805761"/>
            <a:ext cx="3704504" cy="222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9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9"/>
    </mc:Choice>
    <mc:Fallback xmlns="">
      <p:transition spd="slow" advTm="8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|1.3|1.6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1|3.8|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2.8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9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|1.2|1.3|1.3|1.5|1.4"/>
</p:tagLst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171</TotalTime>
  <Words>149</Words>
  <Application>Microsoft Office PowerPoint</Application>
  <PresentationFormat>Pokaz na ekranie (4:3)</PresentationFormat>
  <Paragraphs>17</Paragraphs>
  <Slides>11</Slides>
  <Notes>1</Notes>
  <HiddenSlides>0</HiddenSlides>
  <MMClips>10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Para</vt:lpstr>
      <vt:lpstr>Prezentacja programu PowerPoint</vt:lpstr>
      <vt:lpstr>Przygotowania do wspólnego śniadania trwały kilka dni. Dzieci ustalały, kto co przyniesie i co przygotują  .</vt:lpstr>
      <vt:lpstr>…w zeróweczce…</vt:lpstr>
      <vt:lpstr>….klasie pierwszej….</vt:lpstr>
      <vt:lpstr>….w klasie drugiej….</vt:lpstr>
      <vt:lpstr>…w klasie trzeciej…. </vt:lpstr>
      <vt:lpstr>….w klasie czwartej….</vt:lpstr>
      <vt:lpstr>….w klasie  piątej  </vt:lpstr>
      <vt:lpstr>I szóstej.</vt:lpstr>
      <vt:lpstr>A potem jedzeniu przygotowanych frykasów, kosztowaniu i częstowaniu się wzajemnie nie było końca.</vt:lpstr>
      <vt:lpstr>Aż wreszcie talerze i szklanki pokazały dno….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ŚNIADANIE DAJE MOC</dc:title>
  <dc:creator>uczen</dc:creator>
  <cp:lastModifiedBy>user</cp:lastModifiedBy>
  <cp:revision>22</cp:revision>
  <dcterms:created xsi:type="dcterms:W3CDTF">2016-11-08T09:16:26Z</dcterms:created>
  <dcterms:modified xsi:type="dcterms:W3CDTF">2016-11-09T12:00:27Z</dcterms:modified>
</cp:coreProperties>
</file>