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7E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354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C574B-59EA-4D1D-8F6C-8959B37D159C}" type="datetimeFigureOut">
              <a:rPr lang="pl-PL" smtClean="0"/>
              <a:t>08.06.2017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31224A9E-5EA2-46BD-93B2-A120764DE8D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54124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C574B-59EA-4D1D-8F6C-8959B37D159C}" type="datetimeFigureOut">
              <a:rPr lang="pl-PL" smtClean="0"/>
              <a:t>08.06.2017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24A9E-5EA2-46BD-93B2-A120764DE8D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2406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C574B-59EA-4D1D-8F6C-8959B37D159C}" type="datetimeFigureOut">
              <a:rPr lang="pl-PL" smtClean="0"/>
              <a:t>08.06.2017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24A9E-5EA2-46BD-93B2-A120764DE8D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4252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C574B-59EA-4D1D-8F6C-8959B37D159C}" type="datetimeFigureOut">
              <a:rPr lang="pl-PL" smtClean="0"/>
              <a:t>08.06.2017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24A9E-5EA2-46BD-93B2-A120764DE8D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9070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715C574B-59EA-4D1D-8F6C-8959B37D159C}" type="datetimeFigureOut">
              <a:rPr lang="pl-PL" smtClean="0"/>
              <a:t>08.06.2017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pl-PL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31224A9E-5EA2-46BD-93B2-A120764DE8D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6248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C574B-59EA-4D1D-8F6C-8959B37D159C}" type="datetimeFigureOut">
              <a:rPr lang="pl-PL" smtClean="0"/>
              <a:t>08.06.2017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24A9E-5EA2-46BD-93B2-A120764DE8D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1053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C574B-59EA-4D1D-8F6C-8959B37D159C}" type="datetimeFigureOut">
              <a:rPr lang="pl-PL" smtClean="0"/>
              <a:t>08.06.2017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24A9E-5EA2-46BD-93B2-A120764DE8D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0037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C574B-59EA-4D1D-8F6C-8959B37D159C}" type="datetimeFigureOut">
              <a:rPr lang="pl-PL" smtClean="0"/>
              <a:t>08.06.2017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24A9E-5EA2-46BD-93B2-A120764DE8D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63654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C574B-59EA-4D1D-8F6C-8959B37D159C}" type="datetimeFigureOut">
              <a:rPr lang="pl-PL" smtClean="0"/>
              <a:t>08.06.2017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24A9E-5EA2-46BD-93B2-A120764DE8D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6855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C574B-59EA-4D1D-8F6C-8959B37D159C}" type="datetimeFigureOut">
              <a:rPr lang="pl-PL" smtClean="0"/>
              <a:t>08.06.2017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24A9E-5EA2-46BD-93B2-A120764DE8D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4962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C574B-59EA-4D1D-8F6C-8959B37D159C}" type="datetimeFigureOut">
              <a:rPr lang="pl-PL" smtClean="0"/>
              <a:t>08.06.2017</a:t>
            </a:fld>
            <a:endParaRPr lang="pl-PL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24A9E-5EA2-46BD-93B2-A120764DE8D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4291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1000">
              <a:srgbClr val="3B7E32"/>
            </a:gs>
            <a:gs pos="63000">
              <a:schemeClr val="accent3">
                <a:lumMod val="45000"/>
                <a:lumOff val="55000"/>
              </a:schemeClr>
            </a:gs>
            <a:gs pos="84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715C574B-59EA-4D1D-8F6C-8959B37D159C}" type="datetimeFigureOut">
              <a:rPr lang="pl-PL" smtClean="0"/>
              <a:t>08.06.2017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31224A9E-5EA2-46BD-93B2-A120764DE8D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119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69848" y="1441174"/>
            <a:ext cx="10168438" cy="3637919"/>
          </a:xfrm>
          <a:noFill/>
          <a:ln cap="rnd">
            <a:gradFill flip="none" rotWithShape="1">
              <a:gsLst>
                <a:gs pos="3500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  <a:bevel/>
          </a:ln>
        </p:spPr>
        <p:txBody>
          <a:bodyPr>
            <a:normAutofit/>
          </a:bodyPr>
          <a:lstStyle/>
          <a:p>
            <a:r>
              <a:rPr lang="pl-PL" sz="8800" dirty="0" smtClean="0">
                <a:latin typeface="Bradley Hand ITC" panose="03070402050302030203" pitchFamily="66" charset="0"/>
              </a:rPr>
              <a:t>Historia zatrzymana w kadrze…</a:t>
            </a:r>
            <a:endParaRPr lang="pl-PL" sz="8800" dirty="0">
              <a:latin typeface="Bradley Hand ITC" panose="03070402050302030203" pitchFamily="66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069848" y="5021450"/>
            <a:ext cx="8787074" cy="1363851"/>
          </a:xfrm>
        </p:spPr>
        <p:txBody>
          <a:bodyPr>
            <a:normAutofit/>
          </a:bodyPr>
          <a:lstStyle/>
          <a:p>
            <a:r>
              <a:rPr lang="pl-PL" sz="2800" b="1" dirty="0" smtClean="0">
                <a:latin typeface="Bradley Hand ITC" panose="03070402050302030203" pitchFamily="66" charset="0"/>
              </a:rPr>
              <a:t>Szkoła Podstawowa </a:t>
            </a:r>
            <a:r>
              <a:rPr lang="pl-PL" sz="2800" b="1" dirty="0" err="1" smtClean="0">
                <a:latin typeface="Bradley Hand ITC" panose="03070402050302030203" pitchFamily="66" charset="0"/>
              </a:rPr>
              <a:t>im.ks.Prałata</a:t>
            </a:r>
            <a:r>
              <a:rPr lang="pl-PL" sz="2800" b="1" dirty="0" smtClean="0">
                <a:latin typeface="Bradley Hand ITC" panose="03070402050302030203" pitchFamily="66" charset="0"/>
              </a:rPr>
              <a:t> Władysława Gibały  </a:t>
            </a:r>
          </a:p>
          <a:p>
            <a:r>
              <a:rPr lang="pl-PL" sz="2800" b="1" dirty="0" smtClean="0">
                <a:latin typeface="Bradley Hand ITC" panose="03070402050302030203" pitchFamily="66" charset="0"/>
              </a:rPr>
              <a:t>w Piotrkowicach</a:t>
            </a:r>
            <a:endParaRPr lang="pl-PL" sz="2800" b="1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600" dirty="0" smtClean="0">
                <a:latin typeface="Arial Narrow" panose="020B0606020202030204" pitchFamily="34" charset="0"/>
              </a:rPr>
              <a:t>Dochodziło do spięć</a:t>
            </a:r>
            <a:endParaRPr lang="pl-PL" sz="3600" dirty="0">
              <a:latin typeface="Arial Narrow" panose="020B0606020202030204" pitchFamily="34" charset="0"/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295" y="1900989"/>
            <a:ext cx="8506326" cy="5053264"/>
          </a:xfrm>
        </p:spPr>
      </p:pic>
    </p:spTree>
    <p:extLst>
      <p:ext uri="{BB962C8B-B14F-4D97-AF65-F5344CB8AC3E}">
        <p14:creationId xmlns:p14="http://schemas.microsoft.com/office/powerpoint/2010/main" val="75433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400" dirty="0">
                <a:latin typeface="Arial Narrow" panose="020B0606020202030204" pitchFamily="34" charset="0"/>
              </a:rPr>
              <a:t>lecz szybko je </a:t>
            </a:r>
            <a:r>
              <a:rPr lang="pl-PL" sz="4400" dirty="0" smtClean="0">
                <a:latin typeface="Arial Narrow" panose="020B0606020202030204" pitchFamily="34" charset="0"/>
              </a:rPr>
              <a:t>rozładowywaliśmy</a:t>
            </a:r>
            <a:endParaRPr lang="pl-PL" sz="4400" dirty="0">
              <a:latin typeface="Arial Narrow" panose="020B0606020202030204" pitchFamily="34" charset="0"/>
            </a:endParaRPr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989" y="2120899"/>
            <a:ext cx="7844589" cy="4604753"/>
          </a:xfrm>
        </p:spPr>
      </p:pic>
    </p:spTree>
    <p:extLst>
      <p:ext uri="{BB962C8B-B14F-4D97-AF65-F5344CB8AC3E}">
        <p14:creationId xmlns:p14="http://schemas.microsoft.com/office/powerpoint/2010/main" val="283682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ymbol zastępczy zawartości 9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225" y="2743200"/>
            <a:ext cx="4023582" cy="3292475"/>
          </a:xfrm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1371600" y="484632"/>
            <a:ext cx="9756648" cy="1609344"/>
          </a:xfrm>
        </p:spPr>
        <p:txBody>
          <a:bodyPr>
            <a:normAutofit/>
          </a:bodyPr>
          <a:lstStyle/>
          <a:p>
            <a:pPr algn="just"/>
            <a:r>
              <a:rPr lang="pl-PL" sz="4400" dirty="0" smtClean="0">
                <a:latin typeface="Arial Narrow" panose="020B0606020202030204" pitchFamily="34" charset="0"/>
              </a:rPr>
              <a:t>Projekt zakończyliśmy wykonaniem kolaży</a:t>
            </a:r>
            <a:endParaRPr lang="pl-PL" sz="4400" dirty="0">
              <a:latin typeface="Arial Narrow" panose="020B0606020202030204" pitchFamily="34" charset="0"/>
            </a:endParaRPr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l-PL" dirty="0" smtClean="0"/>
              <a:t>Eliza</a:t>
            </a:r>
            <a:endParaRPr lang="pl-PL" dirty="0"/>
          </a:p>
        </p:txBody>
      </p:sp>
      <p:pic>
        <p:nvPicPr>
          <p:cNvPr id="9" name="Symbol zastępczy zawartości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019" y="2743200"/>
            <a:ext cx="3793665" cy="3292475"/>
          </a:xfrm>
        </p:spPr>
      </p:pic>
      <p:sp>
        <p:nvSpPr>
          <p:cNvPr id="7" name="Symbol zastępczy tekstu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pl-PL" dirty="0" smtClean="0"/>
              <a:t>Adrian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1079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513" y="571144"/>
            <a:ext cx="3578662" cy="534839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9621" y="86484"/>
            <a:ext cx="3292125" cy="3292125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9795" y="868537"/>
            <a:ext cx="3782710" cy="5051000"/>
          </a:xfrm>
          <a:prstGeom prst="rect">
            <a:avLst/>
          </a:prstGeom>
        </p:spPr>
      </p:pic>
      <p:pic>
        <p:nvPicPr>
          <p:cNvPr id="5" name="Obraz 4" title="xxxxxxx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1175" y="3565875"/>
            <a:ext cx="3828620" cy="329212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24487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Do zobaczenia przy następnym projekcie!</a:t>
            </a:r>
            <a:endParaRPr lang="pl-PL" dirty="0"/>
          </a:p>
        </p:txBody>
      </p:sp>
      <p:sp>
        <p:nvSpPr>
          <p:cNvPr id="20" name="Symbol zastępczy tekstu 19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pl-PL" dirty="0" err="1" smtClean="0"/>
              <a:t>Autorzy:Klaudia</a:t>
            </a:r>
            <a:r>
              <a:rPr lang="pl-PL" dirty="0" smtClean="0"/>
              <a:t> Gac, Eliza </a:t>
            </a:r>
            <a:r>
              <a:rPr lang="pl-PL" dirty="0" err="1" smtClean="0"/>
              <a:t>Fudyma</a:t>
            </a:r>
            <a:r>
              <a:rPr lang="pl-PL" dirty="0" smtClean="0"/>
              <a:t>, Emilka Kulig,</a:t>
            </a:r>
            <a:r>
              <a:rPr lang="pl-PL" dirty="0"/>
              <a:t> Julia Orczyk, </a:t>
            </a:r>
            <a:r>
              <a:rPr lang="pl-PL" dirty="0" smtClean="0"/>
              <a:t>Konrad </a:t>
            </a:r>
            <a:r>
              <a:rPr lang="pl-PL" dirty="0" err="1" smtClean="0"/>
              <a:t>Bołoz</a:t>
            </a:r>
            <a:r>
              <a:rPr lang="pl-PL" dirty="0" smtClean="0"/>
              <a:t>, Rafał Górski, Adrian Piątek, Kuba </a:t>
            </a:r>
            <a:r>
              <a:rPr lang="pl-PL" dirty="0" err="1" smtClean="0"/>
              <a:t>Bandyk</a:t>
            </a:r>
            <a:r>
              <a:rPr lang="pl-PL" dirty="0" smtClean="0"/>
              <a:t>, Patryk Gac, Mateusz </a:t>
            </a:r>
            <a:r>
              <a:rPr lang="pl-PL" dirty="0"/>
              <a:t>P</a:t>
            </a:r>
            <a:r>
              <a:rPr lang="pl-PL" dirty="0" smtClean="0"/>
              <a:t>rokop.</a:t>
            </a:r>
          </a:p>
          <a:p>
            <a:r>
              <a:rPr lang="pl-PL" dirty="0" smtClean="0"/>
              <a:t>Opiekun :Beata Czuba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7506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9848" y="154983"/>
            <a:ext cx="10058400" cy="1999281"/>
          </a:xfrm>
        </p:spPr>
        <p:txBody>
          <a:bodyPr>
            <a:normAutofit fontScale="90000"/>
          </a:bodyPr>
          <a:lstStyle/>
          <a:p>
            <a:r>
              <a:rPr lang="pl-PL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Nasza przygoda z projektem rozpoczęła się pewnego pięknego dnia, kiedy pani zapytała, czy chcemy wziąć w nim udział</a:t>
            </a:r>
            <a:endParaRPr lang="pl-PL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  <a14:imgEffect>
                      <a14:colorTemperature colorTemp="7084"/>
                    </a14:imgEffect>
                    <a14:imgEffect>
                      <a14:saturation sat="1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253" y="1997242"/>
            <a:ext cx="10709940" cy="4419056"/>
          </a:xfrm>
          <a:ln cap="rnd" cmpd="sng">
            <a:solidFill>
              <a:schemeClr val="accent1">
                <a:alpha val="43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perspectiveRight"/>
            <a:lightRig rig="twoPt" dir="t"/>
          </a:scene3d>
          <a:sp3d contourW="12700" prstMaterial="metal">
            <a:bevelT prst="relaxedInset"/>
            <a:bevelB w="139700" h="139700" prst="divot"/>
            <a:contourClr>
              <a:schemeClr val="accent2"/>
            </a:contourClr>
          </a:sp3d>
        </p:spPr>
      </p:pic>
    </p:spTree>
    <p:extLst>
      <p:ext uri="{BB962C8B-B14F-4D97-AF65-F5344CB8AC3E}">
        <p14:creationId xmlns:p14="http://schemas.microsoft.com/office/powerpoint/2010/main" val="417458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dirty="0" smtClean="0">
                <a:latin typeface="Arial Narrow" panose="020B0606020202030204" pitchFamily="34" charset="0"/>
              </a:rPr>
              <a:t>Zajęcia mieliśmy w soboty w liczącym 128 lat budynku szkoły w Piotrkowicach</a:t>
            </a:r>
            <a:endParaRPr lang="pl-PL" sz="3600" dirty="0">
              <a:latin typeface="Arial Narrow" panose="020B0606020202030204" pitchFamily="34" charset="0"/>
            </a:endParaRPr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1"/>
          </p:nvPr>
        </p:nvSpPr>
        <p:spPr>
          <a:xfrm>
            <a:off x="1066800" y="1751308"/>
            <a:ext cx="4754880" cy="635431"/>
          </a:xfrm>
        </p:spPr>
        <p:txBody>
          <a:bodyPr/>
          <a:lstStyle/>
          <a:p>
            <a:pPr algn="ctr"/>
            <a:r>
              <a:rPr lang="pl-PL" dirty="0" smtClean="0"/>
              <a:t>Szkoła przed laty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252273" y="2433851"/>
            <a:ext cx="4389966" cy="4075437"/>
          </a:xfrm>
          <a:prstGeom prst="rect">
            <a:avLst/>
          </a:prstGeom>
          <a:scene3d>
            <a:camera prst="perspectiveRelaxedModerately"/>
            <a:lightRig rig="threePt" dir="t"/>
          </a:scene3d>
          <a:sp3d>
            <a:bevelT w="139700" h="139700" prst="divot"/>
          </a:sp3d>
        </p:spPr>
      </p:pic>
      <p:sp>
        <p:nvSpPr>
          <p:cNvPr id="7" name="Symbol zastępczy tekstu 6"/>
          <p:cNvSpPr>
            <a:spLocks noGrp="1"/>
          </p:cNvSpPr>
          <p:nvPr>
            <p:ph type="body" sz="quarter" idx="3"/>
          </p:nvPr>
        </p:nvSpPr>
        <p:spPr>
          <a:xfrm>
            <a:off x="6364288" y="1549831"/>
            <a:ext cx="4754880" cy="836907"/>
          </a:xfrm>
        </p:spPr>
        <p:txBody>
          <a:bodyPr/>
          <a:lstStyle/>
          <a:p>
            <a:pPr algn="ctr"/>
            <a:r>
              <a:rPr lang="pl-PL" dirty="0" smtClean="0"/>
              <a:t>Szkoła dzisiaj</a:t>
            </a:r>
            <a:endParaRPr lang="pl-PL" dirty="0"/>
          </a:p>
        </p:txBody>
      </p:sp>
      <p:pic>
        <p:nvPicPr>
          <p:cNvPr id="9" name="Symbol zastępczy zawartości 8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364288" y="2433852"/>
            <a:ext cx="4754562" cy="40754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Below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37385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027783" y="709862"/>
            <a:ext cx="101907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smtClean="0">
                <a:latin typeface="Arial Narrow" panose="020B0606020202030204" pitchFamily="34" charset="0"/>
              </a:rPr>
              <a:t>Szukaliśmy starych zdjęć i opisywaliśmy historie ludzi na nich widocznych</a:t>
            </a:r>
            <a:endParaRPr lang="pl-PL" sz="3600" dirty="0">
              <a:latin typeface="Arial Narrow" panose="020B0606020202030204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43" y="2839452"/>
            <a:ext cx="3645569" cy="358541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386" y="1356193"/>
            <a:ext cx="4331369" cy="3962037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789" y="1804736"/>
            <a:ext cx="4728411" cy="4620127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61309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dirty="0" smtClean="0">
                <a:latin typeface="Arial Narrow" panose="020B0606020202030204" pitchFamily="34" charset="0"/>
              </a:rPr>
              <a:t>Zauważyliśmy , że mamy zdjęcia robione przed szkołą jak nasi dziadkowie</a:t>
            </a:r>
            <a:endParaRPr lang="pl-PL" sz="3600" dirty="0">
              <a:latin typeface="Arial Narrow" panose="020B0606020202030204" pitchFamily="34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066800" y="1301858"/>
            <a:ext cx="4754880" cy="604434"/>
          </a:xfrm>
        </p:spPr>
        <p:txBody>
          <a:bodyPr/>
          <a:lstStyle/>
          <a:p>
            <a:pPr algn="ctr"/>
            <a:r>
              <a:rPr lang="pl-PL" dirty="0" smtClean="0"/>
              <a:t>my</a:t>
            </a: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pl-PL" dirty="0" smtClean="0"/>
              <a:t>oni</a:t>
            </a:r>
            <a:endParaRPr lang="pl-PL" dirty="0"/>
          </a:p>
        </p:txBody>
      </p:sp>
      <p:pic>
        <p:nvPicPr>
          <p:cNvPr id="10" name="Symbol zastępczy zawartości 9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358" y="2804582"/>
            <a:ext cx="4886492" cy="3472231"/>
          </a:xfr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2" name="Symbol zastępczy zawartości 1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2842" y="2017934"/>
            <a:ext cx="4602796" cy="4754880"/>
          </a:xfr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  <p:extLst>
      <p:ext uri="{BB962C8B-B14F-4D97-AF65-F5344CB8AC3E}">
        <p14:creationId xmlns:p14="http://schemas.microsoft.com/office/powerpoint/2010/main" val="212928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488547"/>
          </a:xfrm>
        </p:spPr>
        <p:txBody>
          <a:bodyPr>
            <a:normAutofit/>
          </a:bodyPr>
          <a:lstStyle/>
          <a:p>
            <a:pPr algn="ctr"/>
            <a:r>
              <a:rPr lang="pl-PL" sz="3600" dirty="0" smtClean="0">
                <a:latin typeface="Arial Narrow" panose="020B0606020202030204" pitchFamily="34" charset="0"/>
              </a:rPr>
              <a:t>Zachęciło nas to do fotografowania otaczającego nas </a:t>
            </a:r>
            <a:r>
              <a:rPr lang="pl-PL" sz="3600" dirty="0">
                <a:latin typeface="Arial Narrow" panose="020B0606020202030204" pitchFamily="34" charset="0"/>
              </a:rPr>
              <a:t>ś</a:t>
            </a:r>
            <a:r>
              <a:rPr lang="pl-PL" sz="3600" dirty="0" smtClean="0">
                <a:latin typeface="Arial Narrow" panose="020B0606020202030204" pitchFamily="34" charset="0"/>
              </a:rPr>
              <a:t>wiata</a:t>
            </a:r>
            <a:endParaRPr lang="pl-PL" sz="3600" dirty="0">
              <a:latin typeface="Arial Narrow" panose="020B0606020202030204" pitchFamily="34" charset="0"/>
            </a:endParaRPr>
          </a:p>
        </p:txBody>
      </p:sp>
      <p:pic>
        <p:nvPicPr>
          <p:cNvPr id="10" name="Symbol zastępczy zawartości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75" y="2081463"/>
            <a:ext cx="4754563" cy="3994484"/>
          </a:xfrm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9" name="Symbol zastępczy zawartości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288" y="2454442"/>
            <a:ext cx="4754562" cy="3313474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</p:spTree>
    <p:extLst>
      <p:ext uri="{BB962C8B-B14F-4D97-AF65-F5344CB8AC3E}">
        <p14:creationId xmlns:p14="http://schemas.microsoft.com/office/powerpoint/2010/main" val="82761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dirty="0" smtClean="0">
                <a:latin typeface="Arial Narrow" panose="020B0606020202030204" pitchFamily="34" charset="0"/>
              </a:rPr>
              <a:t>Zbieraliśmy również stare przedmioty i fotografowaliśmy je</a:t>
            </a:r>
            <a:endParaRPr lang="pl-PL" sz="3600" dirty="0">
              <a:latin typeface="Arial Narrow" panose="020B0606020202030204" pitchFamily="34" charset="0"/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53" y="2201779"/>
            <a:ext cx="5031835" cy="3970421"/>
          </a:xfrm>
          <a:scene3d>
            <a:camera prst="isometricOffAxis1Right"/>
            <a:lightRig rig="threePt" dir="t"/>
          </a:scene3d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885" y="2093975"/>
            <a:ext cx="5066966" cy="4234635"/>
          </a:xfrm>
          <a:scene3d>
            <a:camera prst="isometricOffAxis2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08089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488547"/>
          </a:xfrm>
        </p:spPr>
        <p:txBody>
          <a:bodyPr>
            <a:normAutofit/>
          </a:bodyPr>
          <a:lstStyle/>
          <a:p>
            <a:pPr algn="ctr"/>
            <a:r>
              <a:rPr lang="pl-PL" sz="3600" dirty="0" smtClean="0">
                <a:latin typeface="Arial Narrow" panose="020B0606020202030204" pitchFamily="34" charset="0"/>
              </a:rPr>
              <a:t>Porównywaliśmy stare i nowe</a:t>
            </a:r>
            <a:endParaRPr lang="pl-PL" sz="3600" dirty="0">
              <a:latin typeface="Arial Narrow" panose="020B0606020202030204" pitchFamily="34" charset="0"/>
            </a:endParaRP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75" y="2213811"/>
            <a:ext cx="4945814" cy="3717757"/>
          </a:xfrm>
          <a:scene3d>
            <a:camera prst="perspectiveLeft"/>
            <a:lightRig rig="threePt" dir="t"/>
          </a:scene3d>
        </p:spPr>
      </p:pic>
      <p:pic>
        <p:nvPicPr>
          <p:cNvPr id="16" name="Symbol zastępczy zawartości 1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15789" y="2213811"/>
            <a:ext cx="5103061" cy="3717757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21953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600" dirty="0" smtClean="0">
                <a:latin typeface="Arial Narrow" panose="020B0606020202030204" pitchFamily="34" charset="0"/>
              </a:rPr>
              <a:t>Świetnie się bawiliśmy</a:t>
            </a:r>
            <a:endParaRPr lang="pl-PL" sz="3600" dirty="0">
              <a:latin typeface="Arial Narrow" panose="020B0606020202030204" pitchFamily="34" charset="0"/>
            </a:endParaRPr>
          </a:p>
        </p:txBody>
      </p:sp>
      <p:pic>
        <p:nvPicPr>
          <p:cNvPr id="11" name="Symbol zastępczy zawartości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274" y="1780674"/>
            <a:ext cx="8602579" cy="4364602"/>
          </a:xfrm>
          <a:scene3d>
            <a:camera prst="orthographicFront"/>
            <a:lightRig rig="threePt" dir="t"/>
          </a:scene3d>
          <a:sp3d>
            <a:bevelT w="139700" prst="cross"/>
          </a:sp3d>
        </p:spPr>
      </p:pic>
    </p:spTree>
    <p:extLst>
      <p:ext uri="{BB962C8B-B14F-4D97-AF65-F5344CB8AC3E}">
        <p14:creationId xmlns:p14="http://schemas.microsoft.com/office/powerpoint/2010/main" val="175800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rewniana czcionka">
  <a:themeElements>
    <a:clrScheme name="Drewniana czcionka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Drewniana czcionka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rewniana czcionka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TM03090434[[fn=Typ drewna]]</Template>
  <TotalTime>192</TotalTime>
  <Words>147</Words>
  <Application>Microsoft Office PowerPoint</Application>
  <PresentationFormat>Panoramiczny</PresentationFormat>
  <Paragraphs>23</Paragraphs>
  <Slides>14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21" baseType="lpstr">
      <vt:lpstr>Arial</vt:lpstr>
      <vt:lpstr>Arial Narrow</vt:lpstr>
      <vt:lpstr>Bradley Hand ITC</vt:lpstr>
      <vt:lpstr>Rockwell</vt:lpstr>
      <vt:lpstr>Rockwell Condensed</vt:lpstr>
      <vt:lpstr>Wingdings</vt:lpstr>
      <vt:lpstr>Drewniana czcionka</vt:lpstr>
      <vt:lpstr>Historia zatrzymana w kadrze…</vt:lpstr>
      <vt:lpstr>Nasza przygoda z projektem rozpoczęła się pewnego pięknego dnia, kiedy pani zapytała, czy chcemy wziąć w nim udział</vt:lpstr>
      <vt:lpstr>Zajęcia mieliśmy w soboty w liczącym 128 lat budynku szkoły w Piotrkowicach</vt:lpstr>
      <vt:lpstr>Prezentacja programu PowerPoint</vt:lpstr>
      <vt:lpstr>Zauważyliśmy , że mamy zdjęcia robione przed szkołą jak nasi dziadkowie</vt:lpstr>
      <vt:lpstr>Zachęciło nas to do fotografowania otaczającego nas świata</vt:lpstr>
      <vt:lpstr>Zbieraliśmy również stare przedmioty i fotografowaliśmy je</vt:lpstr>
      <vt:lpstr>Porównywaliśmy stare i nowe</vt:lpstr>
      <vt:lpstr>Świetnie się bawiliśmy</vt:lpstr>
      <vt:lpstr>Dochodziło do spięć</vt:lpstr>
      <vt:lpstr>lecz szybko je rozładowywaliśmy</vt:lpstr>
      <vt:lpstr>Projekt zakończyliśmy wykonaniem kolaży</vt:lpstr>
      <vt:lpstr>Prezentacja programu PowerPoint</vt:lpstr>
      <vt:lpstr>Do zobaczenia przy następnym projekcie!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Historia zatrzymana w kadrze…</dc:title>
  <dc:creator>user</dc:creator>
  <cp:lastModifiedBy>user</cp:lastModifiedBy>
  <cp:revision>19</cp:revision>
  <dcterms:created xsi:type="dcterms:W3CDTF">2017-06-07T14:18:33Z</dcterms:created>
  <dcterms:modified xsi:type="dcterms:W3CDTF">2017-06-08T06:35:32Z</dcterms:modified>
</cp:coreProperties>
</file>